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D5A5B-F000-48DE-80AA-EFC38152F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5C914D-497D-4197-B9F4-CD6B566E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EEC1FC-566D-4E49-83FC-7A17A0D2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2A7B27-BB9F-40D8-B956-D648B891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F94674-006F-46D2-AEB6-3823933D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50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20BBC-EA2B-4B9F-ABFE-7F7EAE33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6168BC5-05C8-480A-B2FC-969AF42F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7E2337-EECC-4FF2-A485-1F3D4F33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DC62D1-D6EC-4098-A063-8F0A291D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EBEBFC-8F89-43C1-93D9-6268E7D9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73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FAF5057-3959-445D-9D96-1736CBB9C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9D9AC1-18D5-4ED0-BF21-90420D3AC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11BA8CD-685B-44FB-AA45-8337B9D8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AC0487-8BD8-4843-89BA-5A91F336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51F99B-437D-4C69-BC6C-2402D2C0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45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00118-C527-4700-8574-A6B8ED5D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B8D00B-5E97-449D-B6A5-34AA2027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B561B4-7FAF-47C7-8787-45F61F4E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5EFD68-AE9E-4BE0-9056-1BA28650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417491-C3D3-4D3F-BF66-7447A8E6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78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2AEC8-427A-4542-9313-F73FA215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BB1998-C3E0-4A69-A063-01142BEAF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858729-392C-465B-89C6-3200972E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60FAC1-37AF-4435-9468-EEA5613B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2C44D9-FA16-45D3-9305-C3DCD148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5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F2D69-115D-425C-BA08-9C035DC2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65224C-8705-4D7F-B4CC-6AA47BEA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EF697D2-8B71-4847-BFEA-C3F9A348F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77CE39-EE1E-4FCB-9F05-B9507795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CEF55B-FF25-4920-A264-2CB201C1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B462348-EC85-4B91-88C5-C3CB83FC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BF27F-FE6D-48D3-B93D-0C6C5645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8C75C9C-3D92-4F5C-9FAA-892E1F17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A568B29-9FEE-4356-85CA-D143A25E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C76B91A-C27D-4518-8C77-2960A253B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343137-4B51-4D59-92A2-56F63916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745F9CF-A775-42ED-A46E-08D94B27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2F76000-3DCC-4534-973E-20B457B1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D5D2871-6C3D-43B3-B3E6-28613429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1350CD-6A61-4FB6-B016-DC9E39BF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15DD8F-A4F7-403C-9FC4-AAE46D00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21F0521-3804-4774-A850-A73DCD5A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F897C66-6DB5-4E6F-B40C-476E4CD6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2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B7AF7A0-9459-41A4-945D-16F48AA3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13F5DA8-7FCC-44FD-B2F9-28102867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BAF7D1-15C3-46C3-B15C-1AF16863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09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D11FA-8F59-4333-B6CB-D6066D85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F77567-8B79-48DD-9F83-A1378580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8713D9-C14A-4465-862C-58BC6A96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ED7CCF6-472F-4D6B-A5C7-EFFEBE0D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0E0A58-3807-48AC-85CA-3F2E68E1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31376B9-CA1F-4D42-A89B-A1AC4D8D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130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48808-DAD6-443B-B59B-9610E1D3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1B56741-D4BA-4D5B-A9B5-E766D2FCE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70F67C4-09C9-4441-A661-4F3E866F5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0871CA-EFC9-4BE7-BE0D-80C2DDB2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78C7C30-FC1B-45C4-9581-7EC6B3AC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B48DAE-8620-4F21-9848-E4AF2E5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0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6A7CC5F-FF32-47D7-8C50-E44D6691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CD704B-CF44-482F-94A4-B02A975B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4AE01E-5D5B-479B-AC1B-785A79E7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5213-B609-4092-98EC-4211C8BE101A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EF6BF5-2D4B-4590-BCE8-6A63E748C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116A31-81B9-4FD6-9A39-94EFA9456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200D-BBFE-46E2-97E2-78A8DFD040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317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0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xSoqiN92v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youtube.com/watch?v=sGF6bOi1NfA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v9FunBolqv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32EEgfvMZPk&amp;t=6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1L0YNsvZYN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youtube.com/watch?v=-GYgBFCV28U" TargetMode="Externa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E92F9D-2C2C-4A79-B941-86CDC5FE8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934" y="4792904"/>
            <a:ext cx="6829520" cy="862031"/>
          </a:xfrm>
        </p:spPr>
        <p:txBody>
          <a:bodyPr>
            <a:noAutofit/>
          </a:bodyPr>
          <a:lstStyle/>
          <a:p>
            <a:pPr algn="l"/>
            <a:r>
              <a:rPr lang="sl-SI" b="1" dirty="0">
                <a:solidFill>
                  <a:srgbClr val="FFFFFF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SPOZNAJMO ŽIVALI</a:t>
            </a:r>
          </a:p>
        </p:txBody>
      </p:sp>
      <p:pic>
        <p:nvPicPr>
          <p:cNvPr id="13" name="Slika 12" descr="Slika, ki vsebuje besede sesalec, žival, trava, zunanje&#10;&#10;Opis je samodejno ustvarjen">
            <a:extLst>
              <a:ext uri="{FF2B5EF4-FFF2-40B4-BE49-F238E27FC236}">
                <a16:creationId xmlns:a16="http://schemas.microsoft.com/office/drawing/2014/main" id="{3F79E229-88E4-48F9-AEF2-DD6726F6C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r="1" b="1063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Slika 8" descr="Slika, ki vsebuje besede zunanje, žirafa, žival, stoječe&#10;&#10;Opis je samodejno ustvarjen">
            <a:extLst>
              <a:ext uri="{FF2B5EF4-FFF2-40B4-BE49-F238E27FC236}">
                <a16:creationId xmlns:a16="http://schemas.microsoft.com/office/drawing/2014/main" id="{2FF24B70-76C3-4FE2-9174-228F52C59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 r="-1" b="24085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93B92A4-4B26-4FFD-83F8-4A629E26D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18205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5" name="Slika 4" descr="Slika, ki vsebuje besede slon, zunanje, trava, žival&#10;&#10;Opis je samodejno ustvarjen">
            <a:extLst>
              <a:ext uri="{FF2B5EF4-FFF2-40B4-BE49-F238E27FC236}">
                <a16:creationId xmlns:a16="http://schemas.microsoft.com/office/drawing/2014/main" id="{4522021B-616E-4F0C-B0DB-146D305588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r="1" b="5465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1" name="Slika 10" descr="Slika, ki vsebuje besede žival, voda, zunanje, sesalec&#10;&#10;Opis je samodejno ustvarjen">
            <a:extLst>
              <a:ext uri="{FF2B5EF4-FFF2-40B4-BE49-F238E27FC236}">
                <a16:creationId xmlns:a16="http://schemas.microsoft.com/office/drawing/2014/main" id="{4367E5DA-0DF8-473A-8141-BC9E10700A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21966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, ki vsebuje besede trava, pes, črna, sesalec&#10;&#10;Opis je samodejno ustvarjen">
            <a:extLst>
              <a:ext uri="{FF2B5EF4-FFF2-40B4-BE49-F238E27FC236}">
                <a16:creationId xmlns:a16="http://schemas.microsoft.com/office/drawing/2014/main" id="{33F2C3DC-9F60-4666-A1F3-D442B8E2FE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b="10355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79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70741-B7B4-4CEE-9EE1-D98E7677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9290" y="40098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sl-SI" sz="5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SKAČE? KLIKNI NA PRAVO SLIČICO.</a:t>
            </a:r>
          </a:p>
        </p:txBody>
      </p:sp>
      <p:pic>
        <p:nvPicPr>
          <p:cNvPr id="5" name="Označba mesta vsebine 4" descr="Slika, ki vsebuje besede žival, sesalec, zunanje, pes&#10;&#10;Opis je samodejno ustvarjen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138C16F8-B3CD-4B26-87BD-AB13629FE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1" y="2008929"/>
            <a:ext cx="2938417" cy="3584066"/>
          </a:xfrm>
        </p:spPr>
      </p:pic>
      <p:pic>
        <p:nvPicPr>
          <p:cNvPr id="7" name="Slika 6" descr="Slika, ki vsebuje besede trava, žival, zunanje, voda&#10;&#10;Opis je samodejno ustvarjen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24B7A51-449B-43B8-9104-C6A04553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10" y="2161024"/>
            <a:ext cx="5804598" cy="32650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3EAFD90-CFA6-448D-836B-55BF01931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31" y="654424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CACDD-080B-433E-B0EF-27F7E9D0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742" y="2469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sl-SI" sz="3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PRESPI VELIK DEL DNEVA? KLIKNI NA PRAVO SLIČICO.</a:t>
            </a:r>
          </a:p>
        </p:txBody>
      </p:sp>
      <p:pic>
        <p:nvPicPr>
          <p:cNvPr id="7" name="Slika 6" descr="Slika, ki vsebuje besede slon, zunanje, trava, žival&#10;&#10;Opis je samodejno ustvarjen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041D691F-661F-4EBB-8817-E67E9B51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89" y="2675367"/>
            <a:ext cx="3916769" cy="2610135"/>
          </a:xfrm>
          <a:prstGeom prst="rect">
            <a:avLst/>
          </a:prstGeom>
        </p:spPr>
      </p:pic>
      <p:pic>
        <p:nvPicPr>
          <p:cNvPr id="9" name="Slika 8" descr="Slika, ki vsebuje besede žirafa, zunanje, trava, žival&#10;&#10;Opis je samodejno ustvarjen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DB2EBA4B-022E-414F-B5B7-5C35048D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74" y="2065189"/>
            <a:ext cx="3033346" cy="4044461"/>
          </a:xfrm>
          <a:prstGeom prst="rect">
            <a:avLst/>
          </a:prstGeom>
        </p:spPr>
      </p:pic>
      <p:pic>
        <p:nvPicPr>
          <p:cNvPr id="13" name="Označba mesta vsebine 12" descr="Slika, ki vsebuje besede žival, sesalec, zunanje, koala&#10;&#10;Opis je samodejno ustvarjen">
            <a:hlinkClick r:id="" action="ppaction://hlinkshowjump?jump=nextslide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373C6A06-91AF-467E-AFF9-A1536DF0D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" y="2609623"/>
            <a:ext cx="3716499" cy="2675879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3D22AD8-2059-44F3-BEEC-2402C7CAB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78" y="519953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1CD85-0071-4AB4-A271-07183376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39" y="796226"/>
            <a:ext cx="12192000" cy="1325563"/>
          </a:xfrm>
        </p:spPr>
        <p:txBody>
          <a:bodyPr/>
          <a:lstStyle/>
          <a:p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IMA TAKŠEN VZOREC? </a:t>
            </a:r>
            <a:b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KLIKNI NA PRAVO SLIČICO.</a:t>
            </a:r>
          </a:p>
        </p:txBody>
      </p:sp>
      <p:pic>
        <p:nvPicPr>
          <p:cNvPr id="5" name="Označba mesta vsebine 4" descr="Slika, ki vsebuje besede žival, žirafa, zunanje, sesalec&#10;&#10;Opis je samodejno ustvarjen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281B95-382F-4A67-A4CB-E46E3C25F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75" y="365125"/>
            <a:ext cx="3279848" cy="2187767"/>
          </a:xfrm>
        </p:spPr>
      </p:pic>
      <p:pic>
        <p:nvPicPr>
          <p:cNvPr id="7" name="Slika 6" descr="Slika, ki vsebuje besede žirafa, zunanje, trava, žival&#10;&#10;Opis je samodejno ustvarjen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14A6601-8FDC-4020-8BEC-E2369C235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9" y="2431701"/>
            <a:ext cx="3047414" cy="4063219"/>
          </a:xfrm>
          <a:prstGeom prst="rect">
            <a:avLst/>
          </a:prstGeom>
        </p:spPr>
      </p:pic>
      <p:pic>
        <p:nvPicPr>
          <p:cNvPr id="9" name="Slika 8" descr="Slika, ki vsebuje besede žival, voda, zunanje, sesalec&#10;&#10;Opis je samodejno ustvarjen">
            <a:hlinkClick r:id="" action="ppaction://noaction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B90E22A6-FDF4-42BC-9AE3-CF8B1A857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17" y="3429000"/>
            <a:ext cx="3811675" cy="28587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20751FD-8284-41F8-B3D3-9C8EB2A58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25" y="1391688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4AD71D-7936-49E9-94A7-CBE25605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IMA RILEC? KLIKNI NA PRAVO SLIČICO.</a:t>
            </a:r>
          </a:p>
        </p:txBody>
      </p:sp>
      <p:pic>
        <p:nvPicPr>
          <p:cNvPr id="9" name="Označba mesta vsebine 8" descr="Slika, ki vsebuje besede zunanje, slon, žival, trava&#10;&#10;Opis je samodejno ustvarjen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B63DE3E-5A66-4556-97ED-A890DEE6D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6" y="2680448"/>
            <a:ext cx="4307838" cy="3020535"/>
          </a:xfrm>
        </p:spPr>
      </p:pic>
      <p:pic>
        <p:nvPicPr>
          <p:cNvPr id="11" name="Slika 10" descr="Slika, ki vsebuje besede trava, žival, sesalec, zunanje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06D9633E-9EF2-43C5-9DFE-2565CBAF0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1" y="2979781"/>
            <a:ext cx="3112522" cy="2052460"/>
          </a:xfrm>
          <a:prstGeom prst="rect">
            <a:avLst/>
          </a:prstGeom>
        </p:spPr>
      </p:pic>
      <p:pic>
        <p:nvPicPr>
          <p:cNvPr id="13" name="Slika 12" descr="Slika, ki vsebuje besede žival, sesalec, zunanje, koala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EE4E6D9F-AA98-424D-B189-CA279CF59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5" y="2128794"/>
            <a:ext cx="2381459" cy="357218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E7ECD1C-BF7C-40BE-8A38-E10C65911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96" y="566979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D34521-0F37-4869-B370-E89F52B3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0658" y="405715"/>
            <a:ext cx="12192000" cy="1325563"/>
          </a:xfrm>
        </p:spPr>
        <p:txBody>
          <a:bodyPr/>
          <a:lstStyle/>
          <a:p>
            <a:pPr algn="ctr"/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JE MAČJI PANDA? KLIKNI NA PRAVO SLIČICO.</a:t>
            </a:r>
          </a:p>
        </p:txBody>
      </p:sp>
      <p:pic>
        <p:nvPicPr>
          <p:cNvPr id="5" name="Označba mesta vsebine 4" descr="Slika, ki vsebuje besede žival, sesalec, zunanje, pes&#10;&#10;Opis je samodejno ustvarjen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C7503364-D81D-4413-B50D-58921FB5F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57" y="2394957"/>
            <a:ext cx="2734899" cy="3335828"/>
          </a:xfrm>
        </p:spPr>
      </p:pic>
      <p:pic>
        <p:nvPicPr>
          <p:cNvPr id="7" name="Slika 6" descr="Slika, ki vsebuje besede trava, pes, črna, sesalec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D83395CD-DB66-4DD0-B4B8-1358061F1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3" y="2727490"/>
            <a:ext cx="3573826" cy="2670762"/>
          </a:xfrm>
          <a:prstGeom prst="rect">
            <a:avLst/>
          </a:prstGeom>
        </p:spPr>
      </p:pic>
      <p:pic>
        <p:nvPicPr>
          <p:cNvPr id="9" name="Slika 8" descr="Slika, ki vsebuje besede žival, voda, zunanje, sesalec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1A961E1F-4EA3-4787-88B0-F8A98E6BB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44" y="2460986"/>
            <a:ext cx="4438022" cy="332851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CC337F0-1851-41A5-8BEE-8C86CD66A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31" y="654424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E8AA9-AC8C-4614-961F-9AC22F00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843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sl-SI" sz="8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ČESTITAM, USPELO TI JE! </a:t>
            </a:r>
          </a:p>
        </p:txBody>
      </p:sp>
      <p:pic>
        <p:nvPicPr>
          <p:cNvPr id="5" name="Slika 4" descr="Slika, ki vsebuje besede škatla, ura&#10;&#10;Opis je samodejno ustvarjen">
            <a:extLst>
              <a:ext uri="{FF2B5EF4-FFF2-40B4-BE49-F238E27FC236}">
                <a16:creationId xmlns:a16="http://schemas.microsoft.com/office/drawing/2014/main" id="{60FC5221-17F6-442C-8189-F4597BD1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/>
        </p:blipFill>
        <p:spPr>
          <a:xfrm>
            <a:off x="4198635" y="2596124"/>
            <a:ext cx="3962400" cy="39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slon, zunanje, trava, žival&#10;&#10;Opis je samodejno ustvarjen">
            <a:extLst>
              <a:ext uri="{FF2B5EF4-FFF2-40B4-BE49-F238E27FC236}">
                <a16:creationId xmlns:a16="http://schemas.microsoft.com/office/drawing/2014/main" id="{37949C7E-7E5B-4023-B28E-BE31FAAC6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3220" b="1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Slika 4" descr="Slika, ki vsebuje besede slon, trava, zunanje, žival&#10;&#10;Opis je samodejno ustvarjen">
            <a:extLst>
              <a:ext uri="{FF2B5EF4-FFF2-40B4-BE49-F238E27FC236}">
                <a16:creationId xmlns:a16="http://schemas.microsoft.com/office/drawing/2014/main" id="{5AD9BFCE-AF96-47DD-8034-364F8EA65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16696" b="-2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Slika 8" descr="Slika, ki vsebuje besede zunanje, slon, žival, trava&#10;&#10;Opis je samodejno ustvarjen">
            <a:extLst>
              <a:ext uri="{FF2B5EF4-FFF2-40B4-BE49-F238E27FC236}">
                <a16:creationId xmlns:a16="http://schemas.microsoft.com/office/drawing/2014/main" id="{46378E2E-863E-440D-9C36-C1ECEF694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11910" b="-4"/>
          <a:stretch/>
        </p:blipFill>
        <p:spPr>
          <a:xfrm flipH="1">
            <a:off x="-157299" y="3921534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0B50297-400F-45BF-BF61-B084A426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00" y="6044"/>
            <a:ext cx="4333814" cy="908705"/>
          </a:xfrm>
        </p:spPr>
        <p:txBody>
          <a:bodyPr>
            <a:noAutofit/>
          </a:bodyPr>
          <a:lstStyle/>
          <a:p>
            <a:r>
              <a:rPr lang="sl-SI" sz="7200" b="1" dirty="0">
                <a:solidFill>
                  <a:srgbClr val="0070C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SLONI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F1D62F-66E2-4707-9C87-0250C1F6E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234" y="2513483"/>
            <a:ext cx="5711048" cy="2411506"/>
          </a:xfrm>
        </p:spPr>
        <p:txBody>
          <a:bodyPr anchor="ctr">
            <a:no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SLON JE NAJVEČJA KOPENSKA ŽIVAL.</a:t>
            </a:r>
          </a:p>
          <a:p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SLONI ZELO SLABO VIDIJO, AMPAK IMAJO IZREDNO DOBER SLUH.</a:t>
            </a:r>
          </a:p>
          <a:p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SVOJ RILEC UPORABLJAJO ZA VOHANJE, HRANJENJE, PITJE IN UMIVANJE.</a:t>
            </a:r>
          </a:p>
          <a:p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VELIKI UHLJI SLUŽIJO SLONU KOT PAHLJAČA. KO SLON MAHA Z UHLJI, SE S TEM HLADI.</a:t>
            </a:r>
          </a:p>
          <a:p>
            <a:r>
              <a:rPr lang="sl-SI" sz="3200" b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 LAHKO PREDSTAVLJAŠ? </a:t>
            </a:r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ODRASEL SLON TEHTA VEČ KOT AVTOBUS.</a:t>
            </a:r>
          </a:p>
          <a:p>
            <a:r>
              <a:rPr lang="sl-SI" sz="32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6"/>
              </a:rPr>
              <a:t>https://www.youtube.com/watch?v=MxSoqiN92v0</a:t>
            </a:r>
            <a:endParaRPr lang="sl-SI" sz="320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87591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793900-90FA-49F2-B935-C199708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E94B9A-8FB9-4DA4-8A12-6C1240D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841" y="-1"/>
            <a:ext cx="4381499" cy="2489419"/>
          </a:xfrm>
        </p:spPr>
        <p:txBody>
          <a:bodyPr>
            <a:normAutofit/>
          </a:bodyPr>
          <a:lstStyle/>
          <a:p>
            <a:pPr algn="ctr"/>
            <a:r>
              <a:rPr lang="sl-SI" sz="7200" b="1" dirty="0">
                <a:solidFill>
                  <a:srgbClr val="00B05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PANDE</a:t>
            </a:r>
          </a:p>
        </p:txBody>
      </p:sp>
      <p:pic>
        <p:nvPicPr>
          <p:cNvPr id="11" name="Slika 10" descr="Slika, ki vsebuje besede trava, žival, sesalec, zunanje&#10;&#10;Opis je samodejno ustvarjen">
            <a:extLst>
              <a:ext uri="{FF2B5EF4-FFF2-40B4-BE49-F238E27FC236}">
                <a16:creationId xmlns:a16="http://schemas.microsoft.com/office/drawing/2014/main" id="{AFD49F76-3AA1-4880-9AFF-2CCC6C16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3" b="10693"/>
          <a:stretch/>
        </p:blipFill>
        <p:spPr>
          <a:xfrm>
            <a:off x="4381498" y="10"/>
            <a:ext cx="4394336" cy="2509513"/>
          </a:xfrm>
          <a:prstGeom prst="rect">
            <a:avLst/>
          </a:prstGeom>
        </p:spPr>
      </p:pic>
      <p:pic>
        <p:nvPicPr>
          <p:cNvPr id="7" name="Slika 6" descr="Slika, ki vsebuje besede trava, žival, zunanje, sesalec&#10;&#10;Opis je samodejno ustvarjen">
            <a:extLst>
              <a:ext uri="{FF2B5EF4-FFF2-40B4-BE49-F238E27FC236}">
                <a16:creationId xmlns:a16="http://schemas.microsoft.com/office/drawing/2014/main" id="{7A242E71-8CD7-4860-B663-C797382A0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19450"/>
          <a:stretch/>
        </p:blipFill>
        <p:spPr>
          <a:xfrm>
            <a:off x="-1" y="2509525"/>
            <a:ext cx="4381499" cy="4348475"/>
          </a:xfrm>
          <a:prstGeom prst="rect">
            <a:avLst/>
          </a:prstGeom>
        </p:spPr>
      </p:pic>
      <p:pic>
        <p:nvPicPr>
          <p:cNvPr id="13" name="Slika 12" descr="Slika, ki vsebuje besede trava, pes, črna, sesalec&#10;&#10;Opis je samodejno ustvarjen">
            <a:extLst>
              <a:ext uri="{FF2B5EF4-FFF2-40B4-BE49-F238E27FC236}">
                <a16:creationId xmlns:a16="http://schemas.microsoft.com/office/drawing/2014/main" id="{2CEEB879-0229-4457-BE47-75B6E0F2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"/>
          <a:stretch/>
        </p:blipFill>
        <p:spPr>
          <a:xfrm>
            <a:off x="8807838" y="-2"/>
            <a:ext cx="3384162" cy="2553431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89421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A65E6C-5A0B-4300-9EC4-71979E5A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8" y="2606960"/>
            <a:ext cx="4426340" cy="4304571"/>
          </a:xfrm>
        </p:spPr>
        <p:txBody>
          <a:bodyPr anchor="ctr">
            <a:normAutofit lnSpcReduction="10000"/>
          </a:bodyPr>
          <a:lstStyle/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VEČINO DNEVA ŽVEČIJO BAMBUSOVE LISTE.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 RJOVEJO, PAČ PA SPUŠČAJO ZVOKE, PODOBNE KOT KOZE ALI OVCE.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SKOTENI MLADIČEK PANDE JE MANJŠI OD MIŠKE.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NAJMANJŠA VRSTA PANDE SE IMENUJE MAČJI PANDA. ZELO DOBRO PLEZA, SAJ VEČINO ŽIVLJENJA PREŽIVI NA DREVESU.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/>
              </a:rPr>
              <a:t>https://www.youtube.com/watch?v=sGF6bOi1NfA</a:t>
            </a:r>
            <a:endParaRPr lang="sl-SI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Slika 4" descr="Slika, ki vsebuje besede žival, sesalec, zunanje, pes&#10;&#10;Opis je samodejno ustvarjen">
            <a:extLst>
              <a:ext uri="{FF2B5EF4-FFF2-40B4-BE49-F238E27FC236}">
                <a16:creationId xmlns:a16="http://schemas.microsoft.com/office/drawing/2014/main" id="{124BB5A4-3DAE-4F1A-ACC7-9942AFB21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-4" b="-4"/>
          <a:stretch/>
        </p:blipFill>
        <p:spPr>
          <a:xfrm>
            <a:off x="8775834" y="2553429"/>
            <a:ext cx="3416166" cy="43045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958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9900"/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F510A-BBFD-4FD7-8C9E-45E0BB4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64569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ŽIRAFE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40A4F9-D3C1-4D6E-8BE2-3A226905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83" y="1340210"/>
            <a:ext cx="11702864" cy="5740212"/>
          </a:xfrm>
        </p:spPr>
        <p:txBody>
          <a:bodyPr>
            <a:normAutofit/>
          </a:bodyPr>
          <a:lstStyle/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ŽIRAFE SO NAJVIŠJE ŽIVALI NA SVETU.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IMAJO POL METRA DOLG, MODRO ČRN JEZIK.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VČASIH MED POČITKOM NASLONIJO GLAVO NA ZADNJI DEL TELESA.</a:t>
            </a:r>
          </a:p>
          <a:p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 KOŽUHU IMAJO VZOREC, KI JIH NAREDI V TRAVI IN MED VEJAMI DREVES MANJ OPAZNE. PRI VSAKI ŽIRAFI JE VZOREC NEKOLIKO DRUGAČEN.</a:t>
            </a:r>
          </a:p>
          <a:p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 STE VEDELI? </a:t>
            </a:r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ŽIRAFE LAHKO SPIJO STOJE.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https://www.youtube.com/watch?v=v9FunBolqvA</a:t>
            </a:r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sl-SI" dirty="0"/>
          </a:p>
        </p:txBody>
      </p:sp>
      <p:pic>
        <p:nvPicPr>
          <p:cNvPr id="5" name="Slika 4" descr="Slika, ki vsebuje besede zunanje, žirafa, žival, stoječe&#10;&#10;Opis je samodejno ustvarjen">
            <a:extLst>
              <a:ext uri="{FF2B5EF4-FFF2-40B4-BE49-F238E27FC236}">
                <a16:creationId xmlns:a16="http://schemas.microsoft.com/office/drawing/2014/main" id="{2B4CF0CF-4109-4830-838E-B437D1FFD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63" y="95390"/>
            <a:ext cx="1466850" cy="2202439"/>
          </a:xfrm>
          <a:prstGeom prst="rect">
            <a:avLst/>
          </a:prstGeom>
        </p:spPr>
      </p:pic>
      <p:pic>
        <p:nvPicPr>
          <p:cNvPr id="7" name="Slika 6" descr="Slika, ki vsebuje besede trava, zunanje, žival, sesalec&#10;&#10;Opis je samodejno ustvarjen">
            <a:extLst>
              <a:ext uri="{FF2B5EF4-FFF2-40B4-BE49-F238E27FC236}">
                <a16:creationId xmlns:a16="http://schemas.microsoft.com/office/drawing/2014/main" id="{A2686290-3576-4F12-B27D-FC67B604F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55" y="2924701"/>
            <a:ext cx="2947798" cy="1979714"/>
          </a:xfrm>
          <a:prstGeom prst="rect">
            <a:avLst/>
          </a:prstGeom>
        </p:spPr>
      </p:pic>
      <p:pic>
        <p:nvPicPr>
          <p:cNvPr id="9" name="Slika 8" descr="Slika, ki vsebuje besede žival, žirafa, zunanje, sesalec&#10;&#10;Opis je samodejno ustvarjen">
            <a:extLst>
              <a:ext uri="{FF2B5EF4-FFF2-40B4-BE49-F238E27FC236}">
                <a16:creationId xmlns:a16="http://schemas.microsoft.com/office/drawing/2014/main" id="{3461123F-8CBC-4911-A25C-62192BE84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7" y="2924701"/>
            <a:ext cx="2770253" cy="1847850"/>
          </a:xfrm>
          <a:prstGeom prst="rect">
            <a:avLst/>
          </a:prstGeom>
        </p:spPr>
      </p:pic>
      <p:pic>
        <p:nvPicPr>
          <p:cNvPr id="11" name="Slika 10" descr="Slika, ki vsebuje besede žirafa, zunanje, trava, žival&#10;&#10;Opis je samodejno ustvarjen">
            <a:extLst>
              <a:ext uri="{FF2B5EF4-FFF2-40B4-BE49-F238E27FC236}">
                <a16:creationId xmlns:a16="http://schemas.microsoft.com/office/drawing/2014/main" id="{C2D89CD1-A464-4A65-9D10-FEEDB519D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99" y="95390"/>
            <a:ext cx="2051748" cy="27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301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43A0B4-9B81-4487-B9AE-8B198923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sl-SI" sz="7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NILSKI KONJ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835BD9-9B44-403F-807E-54586494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1" y="2304288"/>
            <a:ext cx="5393809" cy="3825256"/>
          </a:xfrm>
          <a:noFill/>
        </p:spPr>
        <p:txBody>
          <a:bodyPr>
            <a:normAutofit/>
          </a:bodyPr>
          <a:lstStyle/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VELIKO ČASA PREŽIVIJO V VODI, SAJ SE TAKO ŠČITIJO PRED MOČNIM SONCEM. POD VODO LAHKO ZADRŽIJO DIH KAR 5 MINUT. 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NILSKI KONJI V RESNICI NE PLAVAJO, AMPAK SE POTOPIJO POD VODO IN HODIJO PO DNU. NA POVRŠJE PRIDEJO TAKO, DA SE Z NOGAMI ODRIJENO OD TAL.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NILSKI KONJ TEČE HITREJE KOT ČLOVEK.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https://www.youtube.com/watch?v=32EEgfvMZPk&amp;t=68s</a:t>
            </a:r>
            <a:endParaRPr lang="sl-SI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Slika 6" descr="Slika, ki vsebuje besede nilski konj, žival, polaganje, sesalec&#10;&#10;Opis je samodejno ustvarjen">
            <a:extLst>
              <a:ext uri="{FF2B5EF4-FFF2-40B4-BE49-F238E27FC236}">
                <a16:creationId xmlns:a16="http://schemas.microsoft.com/office/drawing/2014/main" id="{52C7117C-A9F5-4604-9F22-91B77F58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r="3" b="3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5" name="Slika 4" descr="Slika, ki vsebuje besede žival, voda, zunanje, sesalec&#10;&#10;Opis je samodejno ustvarjen">
            <a:extLst>
              <a:ext uri="{FF2B5EF4-FFF2-40B4-BE49-F238E27FC236}">
                <a16:creationId xmlns:a16="http://schemas.microsoft.com/office/drawing/2014/main" id="{9CF12E15-82B5-4869-8EB0-214EE8CEE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" r="3" b="16324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863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5672107-DF2E-4848-80B6-659B32B9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247" y="992712"/>
            <a:ext cx="3058621" cy="595380"/>
          </a:xfrm>
        </p:spPr>
        <p:txBody>
          <a:bodyPr anchor="b">
            <a:noAutofit/>
          </a:bodyPr>
          <a:lstStyle/>
          <a:p>
            <a:r>
              <a:rPr lang="sl-SI" sz="66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KENGURU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891550-2AA0-4DC2-B213-85137BD9B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11" y="1420233"/>
            <a:ext cx="5781602" cy="2218676"/>
          </a:xfrm>
        </p:spPr>
        <p:txBody>
          <a:bodyPr anchor="t">
            <a:noAutofit/>
          </a:bodyPr>
          <a:lstStyle/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KENGURUJI LAHKO SKAČEJO LE NAPREJ. NAZAJ NE MOREJO SKAKATI, KER JIH OVIRA  VELIK REP.</a:t>
            </a:r>
          </a:p>
          <a:p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 STE VEDELI? </a:t>
            </a:r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KENGURUJI LAHKO SKOČIJO VEČ KOT 2 METRA VISOKO.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KENGURU SPADA V SKUPINO VREČARJEV. MLADIČI VREČARJEV SE SKOTIJO ŽE ZELO ZGODAJ IN NAJDEJO ZAVETJE V MATERINI KOŽNI VREČI NA SPODNJEM DELU TREBUHA, KJER SE PRITRDIJO NA ENO OD MLEČNIH BRADAVIC IN SE TAM HRANIJO PREOSTALI ČAS RAZVOJA. </a:t>
            </a:r>
          </a:p>
          <a:p>
            <a:r>
              <a:rPr lang="sl-SI" sz="2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https://www.youtube.com/watch?v=1L0YNsvZYNQ</a:t>
            </a:r>
            <a:endParaRPr lang="sl-SI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Slika 8" descr="Slika, ki vsebuje besede trava, žival, zunanje, sesalec&#10;&#10;Opis je samodejno ustvarjen">
            <a:extLst>
              <a:ext uri="{FF2B5EF4-FFF2-40B4-BE49-F238E27FC236}">
                <a16:creationId xmlns:a16="http://schemas.microsoft.com/office/drawing/2014/main" id="{EA72CF0D-C0AD-47D8-87D2-B63AC7CA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25148" b="1"/>
          <a:stretch/>
        </p:blipFill>
        <p:spPr>
          <a:xfrm>
            <a:off x="6405244" y="927224"/>
            <a:ext cx="2666861" cy="2417799"/>
          </a:xfrm>
          <a:prstGeom prst="rect">
            <a:avLst/>
          </a:prstGeom>
        </p:spPr>
      </p:pic>
      <p:pic>
        <p:nvPicPr>
          <p:cNvPr id="12" name="Slika 11" descr="Slika, ki vsebuje besede trava, žival, zunanje, sesalec&#10;&#10;Opis je samodejno ustvarjen">
            <a:extLst>
              <a:ext uri="{FF2B5EF4-FFF2-40B4-BE49-F238E27FC236}">
                <a16:creationId xmlns:a16="http://schemas.microsoft.com/office/drawing/2014/main" id="{1F7A7901-96B4-4534-B07A-D088504CA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4" b="4"/>
          <a:stretch/>
        </p:blipFill>
        <p:spPr>
          <a:xfrm>
            <a:off x="9354528" y="518649"/>
            <a:ext cx="2666861" cy="2417791"/>
          </a:xfrm>
          <a:prstGeom prst="rect">
            <a:avLst/>
          </a:prstGeom>
        </p:spPr>
      </p:pic>
      <p:pic>
        <p:nvPicPr>
          <p:cNvPr id="5" name="Slika 4" descr="Slika, ki vsebuje besede trava, žival, zunanje, voda&#10;&#10;Opis je samodejno ustvarjen">
            <a:extLst>
              <a:ext uri="{FF2B5EF4-FFF2-40B4-BE49-F238E27FC236}">
                <a16:creationId xmlns:a16="http://schemas.microsoft.com/office/drawing/2014/main" id="{6BD0A7A1-53A9-4A6E-824E-8CFE5D14AA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" r="-2" b="13779"/>
          <a:stretch/>
        </p:blipFill>
        <p:spPr>
          <a:xfrm>
            <a:off x="6193483" y="4114799"/>
            <a:ext cx="5883850" cy="2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96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 descr="Slika, ki vsebuje besede žival, sesalec, zunanje, koala&#10;&#10;Opis je samodejno ustvarjen">
            <a:extLst>
              <a:ext uri="{FF2B5EF4-FFF2-40B4-BE49-F238E27FC236}">
                <a16:creationId xmlns:a16="http://schemas.microsoft.com/office/drawing/2014/main" id="{101EE2AF-224F-4786-9F62-3259FB96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718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9" name="Slika 18" descr="Slika, ki vsebuje besede žival, sesalec, zunanje, koala&#10;&#10;Opis je samodejno ustvarjen">
            <a:extLst>
              <a:ext uri="{FF2B5EF4-FFF2-40B4-BE49-F238E27FC236}">
                <a16:creationId xmlns:a16="http://schemas.microsoft.com/office/drawing/2014/main" id="{4393CFC0-F9BC-4EB4-984D-5CA48E8BF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r="1" b="21249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1" name="Slika 10" descr="Slika, ki vsebuje besede žival, sesalec, zunanje, koala&#10;&#10;Opis je samodejno ustvarjen">
            <a:extLst>
              <a:ext uri="{FF2B5EF4-FFF2-40B4-BE49-F238E27FC236}">
                <a16:creationId xmlns:a16="http://schemas.microsoft.com/office/drawing/2014/main" id="{175EADCE-ADC9-4FBC-A29C-8C68D78F9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5" b="4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A6D3F5-697C-47EE-B456-7ADEB8B6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l-SI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KOALA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68BB19-9E86-4495-AB11-C5790706C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60" y="2186226"/>
            <a:ext cx="5308012" cy="4671183"/>
          </a:xfrm>
        </p:spPr>
        <p:txBody>
          <a:bodyPr>
            <a:normAutofit fontScale="92500"/>
          </a:bodyPr>
          <a:lstStyle/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KOALE ŽVEČIJO EVKALIPTUSOVE LISTE.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TELO KOALE JE PRILAGOJENO NA ŽIVLJENJE NA DREVESU. 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KOALE PRESPIJO ZELO VELIK DEL DNEVA.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KOALA SE SKOTI DOKAJ NERAZVITA IN NATO ŠE NEKAJ MESECEV PREŽIVI V MATERINI VREČI. KO JE MLADIČ DOVOLJ MOČAN SE DRŽI MAME ZA KOŽUH NA HRBTU.</a:t>
            </a:r>
          </a:p>
          <a:p>
            <a:r>
              <a:rPr lang="sl-SI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/>
              </a:rPr>
              <a:t>https://www.youtube.com/watch?v=-GYgBFCV28U</a:t>
            </a:r>
            <a:endParaRPr lang="sl-SI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Slika 16" descr="Slika, ki vsebuje besede žival, zunanje, sesalec, trava&#10;&#10;Opis je samodejno ustvarjen">
            <a:extLst>
              <a:ext uri="{FF2B5EF4-FFF2-40B4-BE49-F238E27FC236}">
                <a16:creationId xmlns:a16="http://schemas.microsoft.com/office/drawing/2014/main" id="{D40DCED4-F4A2-44DC-BA80-6758B26E10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r="1" b="752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135295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06B4D-FB54-423C-87D5-87402B34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sl-SI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JE NAJVIŠJA? KLIKNI NA PRAVO SLIČICO.</a:t>
            </a:r>
          </a:p>
        </p:txBody>
      </p:sp>
      <p:pic>
        <p:nvPicPr>
          <p:cNvPr id="5" name="Označba mesta vsebine 4" descr="Slika, ki vsebuje besede žirafa, zunanje, trava, žival&#10;&#10;Opis je samodejno ustvarjen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E9BDCD31-5460-4C59-887C-7A5015D9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39" y="1793221"/>
            <a:ext cx="3263503" cy="4351338"/>
          </a:xfrm>
        </p:spPr>
      </p:pic>
      <p:pic>
        <p:nvPicPr>
          <p:cNvPr id="7" name="Slika 6" descr="Slika, ki vsebuje besede trava, pes, črna, sesalec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5A726BCF-FB05-4908-9E43-022EBAAC5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" y="2557928"/>
            <a:ext cx="3107778" cy="2322479"/>
          </a:xfrm>
          <a:prstGeom prst="rect">
            <a:avLst/>
          </a:prstGeom>
        </p:spPr>
      </p:pic>
      <p:pic>
        <p:nvPicPr>
          <p:cNvPr id="9" name="Slika 8" descr="Slika, ki vsebuje besede slon, zunanje, trava, žival&#10;&#10;Opis je samodejno ustvarjen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A7E11E49-7D41-40A7-9D38-0F51596C5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4" y="2378932"/>
            <a:ext cx="4022318" cy="268047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1946ABD-9A50-48A4-8ADF-849052144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31" y="654424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378F58-ACBC-4235-A0D9-CAAC4B1E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99" y="2225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sl-SI" sz="3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KATERA ŽIVAL JE VELIKO ČASA V VODI? KLIKNI NA PRAVO SLIČICO.</a:t>
            </a:r>
          </a:p>
        </p:txBody>
      </p:sp>
      <p:pic>
        <p:nvPicPr>
          <p:cNvPr id="5" name="Označba mesta vsebine 4" descr="Slika, ki vsebuje besede zunanje, žival, sesalec, ptica&#10;&#10;Opis je samodejno ustvarjen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26B82505-AB93-4CB9-9C11-7D2D08119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1" y="1663534"/>
            <a:ext cx="3460579" cy="2596818"/>
          </a:xfrm>
        </p:spPr>
      </p:pic>
      <p:pic>
        <p:nvPicPr>
          <p:cNvPr id="7" name="Slika 6" descr="Slika, ki vsebuje besede žival, voda, zunanje, sesalec&#10;&#10;Opis je samodejno ustvarjen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10B2B30C-FC6B-464D-A53F-41877BABF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9" y="1389748"/>
            <a:ext cx="3597310" cy="2697982"/>
          </a:xfrm>
          <a:prstGeom prst="rect">
            <a:avLst/>
          </a:prstGeom>
        </p:spPr>
      </p:pic>
      <p:pic>
        <p:nvPicPr>
          <p:cNvPr id="9" name="Slika 8" descr="Slika, ki vsebuje besede sesalec, žival, trava, zunanje&#10;&#10;Opis je samodejno ustvarjen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82BC9549-9330-4FAF-A590-5C4F5A546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94" y="3429000"/>
            <a:ext cx="4325814" cy="291063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41595CF-7D9A-4695-9300-2A122C072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149" y="568841"/>
            <a:ext cx="590038" cy="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7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519</Words>
  <Application>Microsoft Office PowerPoint</Application>
  <PresentationFormat>Širokozaslonsko</PresentationFormat>
  <Paragraphs>49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Aldhabi</vt:lpstr>
      <vt:lpstr>Arabic Typesetting</vt:lpstr>
      <vt:lpstr>Arial</vt:lpstr>
      <vt:lpstr>Calibri</vt:lpstr>
      <vt:lpstr>Calibri Light</vt:lpstr>
      <vt:lpstr>Officeova tema</vt:lpstr>
      <vt:lpstr>SPOZNAJMO ŽIVALI</vt:lpstr>
      <vt:lpstr>SLONI</vt:lpstr>
      <vt:lpstr>PANDE</vt:lpstr>
      <vt:lpstr>ŽIRAFE</vt:lpstr>
      <vt:lpstr>NILSKI KONJ</vt:lpstr>
      <vt:lpstr>KENGURU</vt:lpstr>
      <vt:lpstr>KOALA</vt:lpstr>
      <vt:lpstr>KATERA ŽIVAL JE NAJVIŠJA? KLIKNI NA PRAVO SLIČICO.</vt:lpstr>
      <vt:lpstr>KATERA ŽIVAL JE VELIKO ČASA V VODI? KLIKNI NA PRAVO SLIČICO.</vt:lpstr>
      <vt:lpstr>KATERA ŽIVAL SKAČE? KLIKNI NA PRAVO SLIČICO.</vt:lpstr>
      <vt:lpstr>KATERA ŽIVAL PRESPI VELIK DEL DNEVA? KLIKNI NA PRAVO SLIČICO.</vt:lpstr>
      <vt:lpstr>KATERA ŽIVAL IMA TAKŠEN VZOREC?  KLIKNI NA PRAVO SLIČICO.</vt:lpstr>
      <vt:lpstr>KATERA ŽIVAL IMA RILEC? KLIKNI NA PRAVO SLIČICO.</vt:lpstr>
      <vt:lpstr>KATERA ŽIVAL JE MAČJI PANDA? KLIKNI NA PRAVO SLIČICO.</vt:lpstr>
      <vt:lpstr>ČESTITAM, USPELO TI JE!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SPOZNAJMO ŽIVALI</dc:title>
  <dc:creator>Sandra</dc:creator>
  <cp:lastModifiedBy>Sandra</cp:lastModifiedBy>
  <cp:revision>8</cp:revision>
  <dcterms:created xsi:type="dcterms:W3CDTF">2020-05-10T15:51:49Z</dcterms:created>
  <dcterms:modified xsi:type="dcterms:W3CDTF">2020-05-10T16:43:01Z</dcterms:modified>
</cp:coreProperties>
</file>